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973B-530A-4460-80F7-0E8D4FD3E67F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5A089-1F1D-4628-AEC3-6AEA4D7A30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973B-530A-4460-80F7-0E8D4FD3E67F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5A089-1F1D-4628-AEC3-6AEA4D7A30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973B-530A-4460-80F7-0E8D4FD3E67F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5A089-1F1D-4628-AEC3-6AEA4D7A30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973B-530A-4460-80F7-0E8D4FD3E67F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5A089-1F1D-4628-AEC3-6AEA4D7A30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973B-530A-4460-80F7-0E8D4FD3E67F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5A089-1F1D-4628-AEC3-6AEA4D7A30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973B-530A-4460-80F7-0E8D4FD3E67F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5A089-1F1D-4628-AEC3-6AEA4D7A30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973B-530A-4460-80F7-0E8D4FD3E67F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5A089-1F1D-4628-AEC3-6AEA4D7A30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973B-530A-4460-80F7-0E8D4FD3E67F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5A089-1F1D-4628-AEC3-6AEA4D7A30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973B-530A-4460-80F7-0E8D4FD3E67F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5A089-1F1D-4628-AEC3-6AEA4D7A30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973B-530A-4460-80F7-0E8D4FD3E67F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5A089-1F1D-4628-AEC3-6AEA4D7A30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973B-530A-4460-80F7-0E8D4FD3E67F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5A089-1F1D-4628-AEC3-6AEA4D7A30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9973B-530A-4460-80F7-0E8D4FD3E67F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5A089-1F1D-4628-AEC3-6AEA4D7A301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rgbClr val="00B050"/>
                </a:solidFill>
                <a:latin typeface="Kristen ITC" pitchFamily="66" charset="0"/>
              </a:rPr>
              <a:t>DO NOW</a:t>
            </a:r>
            <a:r>
              <a:rPr lang="fr-FR" sz="2000" b="1" dirty="0" smtClean="0">
                <a:solidFill>
                  <a:srgbClr val="00B050"/>
                </a:solidFill>
                <a:latin typeface="Kristen ITC" pitchFamily="66" charset="0"/>
              </a:rPr>
              <a:t> : </a:t>
            </a:r>
          </a:p>
          <a:p>
            <a:r>
              <a:rPr lang="fr-FR" sz="2000" b="1" dirty="0" smtClean="0">
                <a:solidFill>
                  <a:srgbClr val="00B050"/>
                </a:solidFill>
                <a:latin typeface="Kristen ITC" pitchFamily="66" charset="0"/>
              </a:rPr>
              <a:t>1.  </a:t>
            </a:r>
            <a:r>
              <a:rPr lang="fr-FR" sz="2000" dirty="0" smtClean="0">
                <a:latin typeface="Kristen ITC" pitchFamily="66" charset="0"/>
              </a:rPr>
              <a:t>Sortez une feuille de papier et copiez la conversation.  Remplacez les vides avec un mot de vocabulaire. / </a:t>
            </a:r>
            <a:r>
              <a:rPr lang="fr-FR" sz="2000" dirty="0" err="1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Take</a:t>
            </a: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 out a </a:t>
            </a:r>
            <a:r>
              <a:rPr lang="fr-FR" sz="2000" dirty="0" err="1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sheet</a:t>
            </a: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 of </a:t>
            </a:r>
            <a:r>
              <a:rPr lang="fr-FR" sz="2000" dirty="0" err="1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paper</a:t>
            </a: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 and copy the conversation.  </a:t>
            </a:r>
            <a:r>
              <a:rPr lang="fr-FR" sz="2000" dirty="0" err="1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Fill</a:t>
            </a: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 in the </a:t>
            </a:r>
            <a:r>
              <a:rPr lang="fr-FR" sz="2000" dirty="0" err="1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blanks</a:t>
            </a: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 </a:t>
            </a:r>
            <a:r>
              <a:rPr lang="fr-FR" sz="2000" dirty="0" err="1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with</a:t>
            </a: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 a </a:t>
            </a:r>
            <a:r>
              <a:rPr lang="fr-FR" sz="2000" dirty="0" err="1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vocabulary</a:t>
            </a: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 </a:t>
            </a:r>
            <a:r>
              <a:rPr lang="fr-FR" sz="2000" dirty="0" err="1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word</a:t>
            </a: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.</a:t>
            </a:r>
            <a:endParaRPr lang="fr-FR" sz="2000" dirty="0">
              <a:solidFill>
                <a:schemeClr val="accent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0" y="1752600"/>
            <a:ext cx="8382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 smtClean="0">
                <a:solidFill>
                  <a:schemeClr val="accent5">
                    <a:lumMod val="75000"/>
                  </a:schemeClr>
                </a:solidFill>
                <a:latin typeface="Kristen ITC" pitchFamily="66" charset="0"/>
              </a:rPr>
              <a:t>Pierre : __________ madame!  Comment-allez ____________?</a:t>
            </a:r>
          </a:p>
          <a:p>
            <a:pPr>
              <a:lnSpc>
                <a:spcPct val="150000"/>
              </a:lnSpc>
            </a:pP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Le prof :  ___________ bien, merci!  Comment vas-__________?</a:t>
            </a:r>
          </a:p>
          <a:p>
            <a:pPr>
              <a:lnSpc>
                <a:spcPct val="150000"/>
              </a:lnSpc>
            </a:pPr>
            <a:r>
              <a:rPr lang="fr-FR" sz="2000" dirty="0" smtClean="0">
                <a:solidFill>
                  <a:schemeClr val="accent5">
                    <a:lumMod val="75000"/>
                  </a:schemeClr>
                </a:solidFill>
                <a:latin typeface="Kristen ITC" pitchFamily="66" charset="0"/>
              </a:rPr>
              <a:t>Pierre : Ca va _________ madame.  A bientôt !</a:t>
            </a:r>
          </a:p>
          <a:p>
            <a:pPr>
              <a:lnSpc>
                <a:spcPct val="150000"/>
              </a:lnSpc>
            </a:pP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Le prof : Au _________ Pierre!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38100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00B050"/>
                </a:solidFill>
                <a:latin typeface="Kristen ITC" pitchFamily="66" charset="0"/>
              </a:rPr>
              <a:t>2.  </a:t>
            </a:r>
            <a:r>
              <a:rPr lang="fr-FR" sz="2000" dirty="0" smtClean="0">
                <a:latin typeface="Kristen ITC" pitchFamily="66" charset="0"/>
              </a:rPr>
              <a:t>Identifiez le nombre en français.  / </a:t>
            </a:r>
            <a:r>
              <a:rPr lang="fr-FR" sz="2000" dirty="0" err="1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Identify</a:t>
            </a: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 the </a:t>
            </a:r>
            <a:r>
              <a:rPr lang="fr-FR" sz="2000" dirty="0" err="1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number</a:t>
            </a: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 in French. (</a:t>
            </a:r>
            <a:r>
              <a:rPr lang="fr-FR" sz="2000" dirty="0" err="1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write</a:t>
            </a: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 out the </a:t>
            </a:r>
            <a:r>
              <a:rPr lang="fr-FR" sz="2000" dirty="0" err="1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word</a:t>
            </a: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  <a:latin typeface="Kristen ITC" pitchFamily="66" charset="0"/>
              </a:rPr>
              <a:t>)</a:t>
            </a:r>
            <a:endParaRPr lang="fr-FR" sz="2000" dirty="0">
              <a:solidFill>
                <a:schemeClr val="accent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 rot="21210930">
            <a:off x="991846" y="4427020"/>
            <a:ext cx="91190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</a:t>
            </a:r>
            <a:endParaRPr lang="en-US" sz="9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 rot="249897">
            <a:off x="2447917" y="4542272"/>
            <a:ext cx="91190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</a:t>
            </a:r>
            <a:endParaRPr lang="en-US" sz="9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 rot="21210930">
            <a:off x="3819517" y="4389872"/>
            <a:ext cx="91190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</a:t>
            </a:r>
            <a:endParaRPr lang="en-US" sz="9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 rot="249897">
            <a:off x="5313598" y="4526842"/>
            <a:ext cx="91190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4</a:t>
            </a:r>
            <a:endParaRPr lang="en-US" sz="9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 rot="21210930">
            <a:off x="6867517" y="4466071"/>
            <a:ext cx="91190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5</a:t>
            </a:r>
            <a:endParaRPr lang="en-US" sz="9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" y="4800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Kristen ITC" pitchFamily="66" charset="0"/>
              </a:rPr>
              <a:t>A.</a:t>
            </a:r>
            <a:endParaRPr lang="en-US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09800" y="4876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Kristen ITC" pitchFamily="66" charset="0"/>
              </a:rPr>
              <a:t>B.</a:t>
            </a:r>
            <a:endParaRPr lang="en-US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52800" y="4800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Kristen ITC" pitchFamily="66" charset="0"/>
              </a:rPr>
              <a:t>C.</a:t>
            </a:r>
            <a:endParaRPr lang="en-US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3000" y="48006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Kristen ITC" pitchFamily="66" charset="0"/>
              </a:rPr>
              <a:t>D.</a:t>
            </a:r>
            <a:endParaRPr lang="en-US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77000" y="4800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Kristen ITC" pitchFamily="66" charset="0"/>
              </a:rPr>
              <a:t>E.</a:t>
            </a:r>
            <a:endParaRPr lang="en-US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116</Words>
  <Application>Microsoft Office PowerPoint</Application>
  <PresentationFormat>On-screen Show 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1</cp:revision>
  <dcterms:created xsi:type="dcterms:W3CDTF">2010-09-17T10:53:54Z</dcterms:created>
  <dcterms:modified xsi:type="dcterms:W3CDTF">2010-09-17T11:04:55Z</dcterms:modified>
</cp:coreProperties>
</file>